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56" r:id="rId2"/>
    <p:sldId id="276" r:id="rId3"/>
    <p:sldId id="257" r:id="rId4"/>
    <p:sldId id="277" r:id="rId5"/>
    <p:sldId id="259" r:id="rId6"/>
    <p:sldId id="260" r:id="rId7"/>
    <p:sldId id="279" r:id="rId8"/>
    <p:sldId id="262" r:id="rId9"/>
    <p:sldId id="278" r:id="rId10"/>
    <p:sldId id="265" r:id="rId11"/>
    <p:sldId id="261" r:id="rId12"/>
    <p:sldId id="271" r:id="rId13"/>
    <p:sldId id="272" r:id="rId14"/>
    <p:sldId id="273" r:id="rId15"/>
    <p:sldId id="275" r:id="rId16"/>
    <p:sldId id="283" r:id="rId17"/>
    <p:sldId id="280" r:id="rId18"/>
    <p:sldId id="281" r:id="rId19"/>
    <p:sldId id="282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8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D8385-A2EC-491B-8E00-B5BA23E8CD4F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9DF79-6EE3-44A5-AE45-8765F5F45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6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Родился 6 июня 1799 году в Москве в дворянской семье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1AF0-E760-4DE9-970B-6E9F3D82E721}" type="slidenum">
              <a:rPr lang="ru-RU"/>
              <a:pPr/>
              <a:t>7</a:t>
            </a:fld>
            <a:endParaRPr lang="ru-RU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791C55-45CA-4A17-B4E5-0E8C52E013A4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Звук включается по щелчку. Щелчок для продолжения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Комната лицеиста</a:t>
            </a:r>
            <a:r>
              <a:rPr lang="ru-RU" baseline="0" dirty="0" smtClean="0"/>
              <a:t> Александра Пушкина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Наташка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D3D2-79DE-419B-AA74-4A06D0B614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69CA95-483D-4347-9A1C-5E68E76439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20" y="188640"/>
            <a:ext cx="8733656" cy="1219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Александр Сергеевич  Пушкин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4" descr="Картинка 7 из 1148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94671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ртинка 257 из 1405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305" y="2996952"/>
            <a:ext cx="3223410" cy="17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31 из 1197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2"/>
          <a:stretch>
            <a:fillRect/>
          </a:stretch>
        </p:blipFill>
        <p:spPr bwMode="auto">
          <a:xfrm>
            <a:off x="391286" y="260648"/>
            <a:ext cx="4150662" cy="3865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6596" y="4365104"/>
            <a:ext cx="4714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Учебная аудитория Царскосельского Лицея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Картинка 7 из 1184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9967">
            <a:off x="4612200" y="685164"/>
            <a:ext cx="3985371" cy="422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41948" y="5189875"/>
            <a:ext cx="4125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Комната  лицеиста Александра Пушкина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11344" cy="19804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Любимая няня Арина Родионовна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брала в руки вязание и начиналась сказка…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 descr="Картинка 0 из 5162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060848"/>
            <a:ext cx="5665262" cy="408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Семья А.С. Пушкина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 descr="Картинка 57 из 1197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1821" y="1484784"/>
            <a:ext cx="495031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80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2527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Жена поэта- </a:t>
            </a:r>
            <a:br>
              <a:rPr lang="ru-RU" sz="4400" dirty="0" smtClean="0">
                <a:solidFill>
                  <a:srgbClr val="002060"/>
                </a:solidFill>
                <a:latin typeface="+mn-lt"/>
              </a:rPr>
            </a:br>
            <a:r>
              <a:rPr lang="ru-RU" sz="4400" dirty="0" smtClean="0">
                <a:solidFill>
                  <a:srgbClr val="002060"/>
                </a:solidFill>
                <a:latin typeface="+mn-lt"/>
              </a:rPr>
              <a:t>Гончарова Наталья Николаевна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Картинка 766 из 1197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942" y="2276872"/>
            <a:ext cx="3784266" cy="4440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29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4536"/>
            <a:ext cx="8229600" cy="79690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Дети А.С. Пушкина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 descr="Картинка 0 из 5162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74" y="1211444"/>
            <a:ext cx="1785950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артинка 3 из 5137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250" y="3215097"/>
            <a:ext cx="2000264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Картинка 46 из 758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762" y="1704586"/>
            <a:ext cx="1895466" cy="24708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37365" y="3711774"/>
            <a:ext cx="1500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200353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40746" y="4914992"/>
            <a:ext cx="1724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8655" y="557939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Наташка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43 из 758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716" y="2554486"/>
            <a:ext cx="1947865" cy="2314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14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9 из 141"/>
          <p:cNvPicPr/>
          <p:nvPr/>
        </p:nvPicPr>
        <p:blipFill>
          <a:blip r:embed="rId3"/>
          <a:srcRect r="45978"/>
          <a:stretch>
            <a:fillRect/>
          </a:stretch>
        </p:blipFill>
        <p:spPr bwMode="auto">
          <a:xfrm>
            <a:off x="862529" y="1346401"/>
            <a:ext cx="2583360" cy="3450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Картинка 130 из 14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232" y="1350012"/>
            <a:ext cx="4165874" cy="265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4794850"/>
            <a:ext cx="3348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Жорж Шарль Дантес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артинка 27 из 14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829" y="4214624"/>
            <a:ext cx="3065964" cy="1968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81171"/>
            <a:ext cx="8229600" cy="1219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Дуэль на Черной речке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9399"/>
            <a:ext cx="8964488" cy="1219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Место дуэли </a:t>
            </a:r>
            <a:r>
              <a:rPr lang="ru-RU" sz="5400" dirty="0" err="1" smtClean="0">
                <a:solidFill>
                  <a:srgbClr val="C00000"/>
                </a:solidFill>
                <a:latin typeface="+mn-lt"/>
              </a:rPr>
              <a:t>А.С.Пушкина</a:t>
            </a:r>
            <a:endParaRPr lang="ru-RU" sz="5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E:\Users\Администратор\Desktop\1325963969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416855"/>
            <a:ext cx="3840832" cy="507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78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364" y="2420888"/>
            <a:ext cx="523329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J:\DSC00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64" y="1484784"/>
            <a:ext cx="3581400" cy="477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89305" y="332655"/>
            <a:ext cx="8867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Святогорский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Успенский монастырь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1272909"/>
            <a:ext cx="3870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Могила Пушкина</a:t>
            </a:r>
            <a:endParaRPr lang="ru-RU" sz="36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idx="1"/>
          </p:nvPr>
        </p:nvSpPr>
        <p:spPr>
          <a:xfrm>
            <a:off x="584688" y="5457836"/>
            <a:ext cx="5355464" cy="12961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Адрес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музея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: г.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Санкт-Петербург,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ул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</a:rPr>
              <a:t>. Мойка, 12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>
                <a:latin typeface="Times New Roman" pitchFamily="18" charset="0"/>
              </a:rPr>
              <a:t/>
            </a:r>
            <a:br>
              <a:rPr lang="ru-RU" sz="4000" i="1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88" y="1772816"/>
            <a:ext cx="518457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58087"/>
            <a:ext cx="2374826" cy="308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97015" y="0"/>
            <a:ext cx="9227368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Музей-квартира А.С. Пушкина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656220" y="4887231"/>
            <a:ext cx="3374737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>Мемориальная доска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77" r="1801"/>
          <a:stretch>
            <a:fillRect/>
          </a:stretch>
        </p:blipFill>
        <p:spPr>
          <a:xfrm rot="173644">
            <a:off x="6248491" y="1409074"/>
            <a:ext cx="1647291" cy="203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990600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+mn-lt"/>
              </a:rPr>
              <a:t>Личные вещи поэта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48" y="1333117"/>
            <a:ext cx="2958480" cy="219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491"/>
          <a:stretch>
            <a:fillRect/>
          </a:stretch>
        </p:blipFill>
        <p:spPr bwMode="auto">
          <a:xfrm>
            <a:off x="5418961" y="3852603"/>
            <a:ext cx="26670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944533" y="3523426"/>
            <a:ext cx="3150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Чернильный прибор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329302" y="2186825"/>
            <a:ext cx="1895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Карманные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часы поэта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418961" y="5739687"/>
            <a:ext cx="2857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Ножницы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кожаный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футляр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0" y="4727395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733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Бумажник 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бронзовый </a:t>
            </a:r>
          </a:p>
          <a:p>
            <a:pPr algn="ctr">
              <a:tabLst>
                <a:tab pos="73342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074" y="4227423"/>
            <a:ext cx="2590800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79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836712"/>
            <a:ext cx="7976628" cy="5976664"/>
          </a:xfrm>
        </p:spPr>
        <p:txBody>
          <a:bodyPr>
            <a:normAutofit/>
          </a:bodyPr>
          <a:lstStyle/>
          <a:p>
            <a:pPr marL="2693988" indent="-633413">
              <a:buFontTx/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Идут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идут годы,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пушкинские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строки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бегут, как волны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сквозь время, радуют нас, дарят нам силу, красоту и учат любить жизнь – любить друзей, свой народ и родную землю.</a:t>
            </a:r>
          </a:p>
          <a:p>
            <a:pPr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лишь соприкоснёмся с жизнью великого русского поэта, познакомимся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некоторыми страницами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биографии.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95" y="1054605"/>
            <a:ext cx="2448272" cy="25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0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581400"/>
            <a:ext cx="8915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>
                <a:solidFill>
                  <a:srgbClr val="FF33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523081" y="4941168"/>
            <a:ext cx="815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FF3300"/>
                </a:solidFill>
                <a:latin typeface="+mj-lt"/>
              </a:rPr>
              <a:t>   </a:t>
            </a:r>
            <a:r>
              <a:rPr lang="ru-RU" sz="4400" dirty="0">
                <a:solidFill>
                  <a:srgbClr val="990000"/>
                </a:solidFill>
                <a:latin typeface="+mj-lt"/>
              </a:rPr>
              <a:t>Тебя  ж,  как  первую  любовь,</a:t>
            </a:r>
          </a:p>
          <a:p>
            <a:r>
              <a:rPr lang="ru-RU" sz="4400" dirty="0">
                <a:solidFill>
                  <a:srgbClr val="990000"/>
                </a:solidFill>
                <a:latin typeface="+mj-lt"/>
              </a:rPr>
              <a:t>    России  сердце  не  забудет!...</a:t>
            </a: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" b="965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599" y="260648"/>
            <a:ext cx="3408363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85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Детство  А.С. Пушкина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4" descr="Картинка 8 из 61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286147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059936" cy="4572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июня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1799 года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Москве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дворянской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семье.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принадлежала к самой образованной части московского общества.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792162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+mn-lt"/>
              </a:rPr>
              <a:t>             </a:t>
            </a:r>
            <a:r>
              <a:rPr lang="ru-RU" sz="8000" dirty="0" smtClean="0">
                <a:solidFill>
                  <a:srgbClr val="C00000"/>
                </a:solidFill>
                <a:latin typeface="+mn-lt"/>
              </a:rPr>
              <a:t>Родители</a:t>
            </a:r>
            <a:endParaRPr lang="ru-RU" sz="8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7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6"/>
          <a:stretch>
            <a:fillRect/>
          </a:stretch>
        </p:blipFill>
        <p:spPr>
          <a:xfrm>
            <a:off x="611560" y="692696"/>
            <a:ext cx="2304256" cy="3122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7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505200" y="1143000"/>
            <a:ext cx="5410200" cy="5486400"/>
          </a:xfrm>
        </p:spPr>
        <p:txBody>
          <a:bodyPr>
            <a:normAutofit fontScale="92500" lnSpcReduction="20000"/>
          </a:bodyPr>
          <a:lstStyle/>
          <a:p>
            <a:endParaRPr lang="ru-RU" sz="1400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1700" b="1" dirty="0">
                <a:latin typeface="Times New Roman" pitchFamily="18" charset="0"/>
              </a:rPr>
              <a:t>    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</a:rPr>
              <a:t>Сергей 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</a:rPr>
              <a:t>Львович Пушкин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 - отец поэта. Был потомок знатного рода. Любил литературу, был дружен с известными тогда русскими писателями, собрал большую библиотеку.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</a:rPr>
              <a:t>                                                                                         </a:t>
            </a: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</a:rPr>
              <a:t>Надежда 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</a:rPr>
              <a:t>Осиповна  Пушкина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</a:rPr>
              <a:t> – мать поэта. Была образована, остроумна, хороша собой, любила развлечения и блистала на балах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</a:t>
            </a:r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9990">
            <a:off x="846216" y="3293218"/>
            <a:ext cx="2408354" cy="3128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9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42" y="548680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У Александра была старшая сестра </a:t>
            </a:r>
            <a:br>
              <a:rPr lang="ru-RU" sz="4400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и младший брат</a:t>
            </a:r>
            <a:endParaRPr lang="ru-RU" sz="4400" dirty="0">
              <a:latin typeface="+mn-lt"/>
            </a:endParaRPr>
          </a:p>
        </p:txBody>
      </p:sp>
      <p:pic>
        <p:nvPicPr>
          <p:cNvPr id="3" name="Содержимое 6" descr="Картинка 3 из 758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71810"/>
            <a:ext cx="3054861" cy="3208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3421" y="1708840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Сергеевна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ртинка 7 из 6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71810"/>
            <a:ext cx="3145176" cy="3208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44008" y="1780278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 Сергеевич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45 из 5137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424425">
            <a:off x="705974" y="2363767"/>
            <a:ext cx="2975001" cy="3952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Картинка 210 из 5137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828">
            <a:off x="5143504" y="2500306"/>
            <a:ext cx="314327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836712"/>
            <a:ext cx="414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Мария Алексеевна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Пушкина - бабушка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836712"/>
            <a:ext cx="4178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Родионовна 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Яковлева – няня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1903076" y="260648"/>
            <a:ext cx="6834336" cy="838200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Няня поэта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275856" y="845369"/>
            <a:ext cx="5868144" cy="5410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Бабушка поэта и крепостная няня Арина Родионовна Матвеева стали настоящими воспитательницами и самыми близкими его сердцу людьми.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Няня – простая русская женщина, мастерица народной речи, знаток русских былин и пословиц.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Арина Родионовна первая познакомила Пушкина с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русскими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сказками. Многие рассказы он записывал,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использовал в своих сказках. </a:t>
            </a:r>
            <a:endParaRPr lang="ru-RU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Ей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 обязаны появлением на  свет  любимых сказок  нашего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детства.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20" name="Рисунок 7" descr="Рисунок3_0.t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27" y="1402521"/>
            <a:ext cx="2985615" cy="3603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09909" y="5006370"/>
            <a:ext cx="314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Арина Родионовна 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77" y="404664"/>
            <a:ext cx="86868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октября 1811 года в Царском Селе был открыт Императорский 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а 8 из 1197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798" y="2050581"/>
            <a:ext cx="3623706" cy="427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артинка 194 из 1197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50581"/>
            <a:ext cx="4722626" cy="4272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33703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sz="6000" b="1" i="1" dirty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6000" i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3259" name="Rectangle 11"/>
          <p:cNvSpPr>
            <a:spLocks noGrp="1" noChangeArrowheads="1"/>
          </p:cNvSpPr>
          <p:nvPr>
            <p:ph sz="quarter" idx="4294967295"/>
          </p:nvPr>
        </p:nvSpPr>
        <p:spPr>
          <a:xfrm>
            <a:off x="395536" y="3886200"/>
            <a:ext cx="6552728" cy="291941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…Куда бы нас не бросила судьбина</a:t>
            </a:r>
          </a:p>
          <a:p>
            <a:pPr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      И счастье куда б ни повело,</a:t>
            </a:r>
          </a:p>
          <a:p>
            <a:pPr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                          Всё те же мы: нам целый мир чужбина;</a:t>
            </a:r>
          </a:p>
          <a:p>
            <a:pPr algn="ctr"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      Отечество нам Царское Село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ru-RU" sz="2400" dirty="0"/>
              <a:t>                          </a:t>
            </a:r>
          </a:p>
          <a:p>
            <a:pPr algn="ctr">
              <a:buFontTx/>
              <a:buNone/>
            </a:pPr>
            <a:r>
              <a:rPr lang="ru-RU" sz="2400" dirty="0"/>
              <a:t>                       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3260" name="Rectangle 12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r>
              <a:rPr lang="ru-RU" sz="2800"/>
              <a:t>                            </a:t>
            </a:r>
            <a:endParaRPr 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799" y="1893744"/>
            <a:ext cx="3810001" cy="299893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86" y="1893744"/>
            <a:ext cx="1981200" cy="268376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1893744"/>
            <a:ext cx="1943100" cy="2590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6400800" y="4484544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лицейские годы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1810-е гг.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2590800" y="1124303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       </a:t>
            </a:r>
            <a:r>
              <a:rPr lang="ru-RU" sz="4000" dirty="0">
                <a:solidFill>
                  <a:srgbClr val="C00000"/>
                </a:solidFill>
              </a:rPr>
              <a:t>годы учёбы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302885" y="467554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октября – день Лицея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0500" y="-315416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dirty="0" smtClean="0">
                <a:solidFill>
                  <a:srgbClr val="C00000"/>
                </a:solidFill>
                <a:latin typeface="+mn-lt"/>
              </a:rPr>
              <a:t>Лицей</a:t>
            </a:r>
            <a:endParaRPr lang="ru-RU" sz="9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rgbClr val="FFFFFF"/>
      </a:dk1>
      <a:lt1>
        <a:srgbClr val="FFFFFF"/>
      </a:lt1>
      <a:dk2>
        <a:srgbClr val="FAF1D4"/>
      </a:dk2>
      <a:lt2>
        <a:srgbClr val="FFFFFF"/>
      </a:lt2>
      <a:accent1>
        <a:srgbClr val="DD7E0E"/>
      </a:accent1>
      <a:accent2>
        <a:srgbClr val="FDF59C"/>
      </a:accent2>
      <a:accent3>
        <a:srgbClr val="E7BC29"/>
      </a:accent3>
      <a:accent4>
        <a:srgbClr val="D092A7"/>
      </a:accent4>
      <a:accent5>
        <a:srgbClr val="0C0C0C"/>
      </a:accent5>
      <a:accent6>
        <a:srgbClr val="A55E0A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194</TotalTime>
  <Words>409</Words>
  <Application>Microsoft Office PowerPoint</Application>
  <PresentationFormat>Экран (4:3)</PresentationFormat>
  <Paragraphs>94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Александр Сергеевич  Пушкин</vt:lpstr>
      <vt:lpstr>Презентация PowerPoint</vt:lpstr>
      <vt:lpstr>Детство  А.С. Пушкина</vt:lpstr>
      <vt:lpstr>             Родители</vt:lpstr>
      <vt:lpstr>У Александра была старшая сестра  и младший брат</vt:lpstr>
      <vt:lpstr>Презентация PowerPoint</vt:lpstr>
      <vt:lpstr>Няня поэта</vt:lpstr>
      <vt:lpstr>19 октября 1811 года в Царском Селе был открыт Императорский Лицей.</vt:lpstr>
      <vt:lpstr> </vt:lpstr>
      <vt:lpstr>Презентация PowerPoint</vt:lpstr>
      <vt:lpstr>Любимая няня Арина Родионовна  брала в руки вязание и начиналась сказка…</vt:lpstr>
      <vt:lpstr>Семья А.С. Пушкина</vt:lpstr>
      <vt:lpstr>Жена поэта-  Гончарова Наталья Николаевна</vt:lpstr>
      <vt:lpstr>Дети А.С. Пушкина</vt:lpstr>
      <vt:lpstr>Презентация PowerPoint</vt:lpstr>
      <vt:lpstr>Место дуэли А.С.Пушкина</vt:lpstr>
      <vt:lpstr>Презентация PowerPoint</vt:lpstr>
      <vt:lpstr> </vt:lpstr>
      <vt:lpstr>Личные вещи поэта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 Пушкин</dc:title>
  <dc:creator>Администратор</dc:creator>
  <cp:lastModifiedBy>Татьяна</cp:lastModifiedBy>
  <cp:revision>19</cp:revision>
  <dcterms:modified xsi:type="dcterms:W3CDTF">2013-04-14T13:08:00Z</dcterms:modified>
</cp:coreProperties>
</file>